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15"/>
  </p:notesMasterIdLst>
  <p:handoutMasterIdLst>
    <p:handoutMasterId r:id="rId16"/>
  </p:handoutMasterIdLst>
  <p:sldIdLst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84767" autoAdjust="0"/>
  </p:normalViewPr>
  <p:slideViewPr>
    <p:cSldViewPr snapToGrid="0">
      <p:cViewPr varScale="1">
        <p:scale>
          <a:sx n="108" d="100"/>
          <a:sy n="108" d="100"/>
        </p:scale>
        <p:origin x="5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Cd8a/b+ cells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2C84D9-EDB9-6C59-2B5E-4F49DD581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46233"/>
              </p:ext>
            </p:extLst>
          </p:nvPr>
        </p:nvGraphicFramePr>
        <p:xfrm>
          <a:off x="3828183" y="1500234"/>
          <a:ext cx="4535634" cy="38575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1878">
                  <a:extLst>
                    <a:ext uri="{9D8B030D-6E8A-4147-A177-3AD203B41FA5}">
                      <a16:colId xmlns:a16="http://schemas.microsoft.com/office/drawing/2014/main" val="3397568079"/>
                    </a:ext>
                  </a:extLst>
                </a:gridCol>
                <a:gridCol w="1511878">
                  <a:extLst>
                    <a:ext uri="{9D8B030D-6E8A-4147-A177-3AD203B41FA5}">
                      <a16:colId xmlns:a16="http://schemas.microsoft.com/office/drawing/2014/main" val="3110904899"/>
                    </a:ext>
                  </a:extLst>
                </a:gridCol>
                <a:gridCol w="1511878">
                  <a:extLst>
                    <a:ext uri="{9D8B030D-6E8A-4147-A177-3AD203B41FA5}">
                      <a16:colId xmlns:a16="http://schemas.microsoft.com/office/drawing/2014/main" val="2805641574"/>
                    </a:ext>
                  </a:extLst>
                </a:gridCol>
              </a:tblGrid>
              <a:tr h="45139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stimulation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donorId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count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6303885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Microbial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3137133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Microbial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3493088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Microbial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2978262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Microbial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4_Control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4436574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Microbial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7820139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Microbial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740059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4895780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Polyclonal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8028720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Polyclonal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6406948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Polyclonal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0444646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Polyclonal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4576732"/>
                  </a:ext>
                </a:extLst>
              </a:tr>
              <a:tr h="249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Polyclonal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383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A929D-8755-33FA-0BA4-205D327A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Cd127 vs cd25, ungated</a:t>
            </a:r>
          </a:p>
        </p:txBody>
      </p:sp>
      <p:pic>
        <p:nvPicPr>
          <p:cNvPr id="6" name="Picture 5" descr="A graph showing a number of small colored dots&#10;&#10;Description automatically generated with medium confidence">
            <a:extLst>
              <a:ext uri="{FF2B5EF4-FFF2-40B4-BE49-F238E27FC236}">
                <a16:creationId xmlns:a16="http://schemas.microsoft.com/office/drawing/2014/main" id="{A83A135F-AFD2-3ECF-8A08-BCD6C6153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14984"/>
            <a:ext cx="7790688" cy="1947672"/>
          </a:xfrm>
          <a:prstGeom prst="rect">
            <a:avLst/>
          </a:prstGeom>
        </p:spPr>
      </p:pic>
      <p:pic>
        <p:nvPicPr>
          <p:cNvPr id="8" name="Picture 7" descr="A diagram of many small colored dots&#10;&#10;Description automatically generated with medium confidence">
            <a:extLst>
              <a:ext uri="{FF2B5EF4-FFF2-40B4-BE49-F238E27FC236}">
                <a16:creationId xmlns:a16="http://schemas.microsoft.com/office/drawing/2014/main" id="{2D624567-68F7-2EE2-1F1C-7C25D6D6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656"/>
            <a:ext cx="7790688" cy="1947672"/>
          </a:xfrm>
          <a:prstGeom prst="rect">
            <a:avLst/>
          </a:prstGeom>
        </p:spPr>
      </p:pic>
      <p:pic>
        <p:nvPicPr>
          <p:cNvPr id="10" name="Picture 9" descr="A diagram of a number of small colored dots&#10;&#10;Description automatically generated with medium confidence">
            <a:extLst>
              <a:ext uri="{FF2B5EF4-FFF2-40B4-BE49-F238E27FC236}">
                <a16:creationId xmlns:a16="http://schemas.microsoft.com/office/drawing/2014/main" id="{2D6EDB32-32F8-C866-72C8-D785BDFAE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10328"/>
            <a:ext cx="7790688" cy="1947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F73400-D925-34E4-6F6A-0ED91AF83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861" y="2499596"/>
            <a:ext cx="4652495" cy="2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4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0EE12-FFF1-770F-58BA-D28AF739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60CECA-3040-B9F9-A69C-C12D3A7EF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4541599"/>
            <a:ext cx="5199908" cy="868601"/>
          </a:xfrm>
        </p:spPr>
        <p:txBody>
          <a:bodyPr/>
          <a:lstStyle/>
          <a:p>
            <a:r>
              <a:rPr lang="en-US" dirty="0"/>
              <a:t>Also next: curved gates, Stephan advising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142870-8BB1-F89A-5BE6-C1E4A512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proposed </a:t>
            </a:r>
            <a:r>
              <a:rPr lang="en-US" sz="2800" dirty="0" err="1"/>
              <a:t>downsampling</a:t>
            </a:r>
            <a:r>
              <a:rPr lang="en-US" sz="2800" dirty="0"/>
              <a:t> method: propensity score matching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52CA138-2A0F-11F5-BA06-7AC4953883B5}"/>
              </a:ext>
            </a:extLst>
          </p:cNvPr>
          <p:cNvSpPr txBox="1">
            <a:spLocks/>
          </p:cNvSpPr>
          <p:nvPr/>
        </p:nvSpPr>
        <p:spPr>
          <a:xfrm>
            <a:off x="571500" y="14478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41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2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75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85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Potential data categories for propensity score matching: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DonorId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UMI Counts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TotalSeq</a:t>
            </a:r>
            <a:r>
              <a:rPr lang="en-US" dirty="0"/>
              <a:t> expression levels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Mean P390 module levels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9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864BF-3C2C-51F8-559D-0126AC240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B1D595-81AF-4C48-48C0-4822A4A5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clustering after CD8 removal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EFC23-A4DB-2A32-FE52-02233801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7958" y="1006475"/>
            <a:ext cx="91440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29BC43-CD57-8E35-818E-5599E8A93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952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1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902E5-0E5D-900A-10C6-32F237761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0AD68B4-D4A3-36EE-56F0-CEE23935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calling and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003CC-429D-1A23-8D7A-738B48FC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1FF0F-01EB-0960-3BE7-33C8DFA48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5F7AE9D-698E-40F5-3AE7-90A91B23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CD45RA/Ro </a:t>
            </a:r>
            <a:r>
              <a:rPr lang="en-US" dirty="0" err="1"/>
              <a:t>totalseq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6BCAD-9D5F-CEC1-0765-55549B80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4197" y="1908958"/>
            <a:ext cx="7772400" cy="388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9B64D-A767-A6FB-22BB-AC508BAF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3" y="1908958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90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B19BC-2CA3-E61F-D7DB-1945F3C81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F12E23-420B-D18C-BF6E-9746B274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CD45RA vs CD45RO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34366-FF33-5B70-6F26-9B1048FD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6475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4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B76B8-8C8D-163A-FF1E-559E9744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E6D917-8565-07F7-189B-4ED3626C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Cd45ra vs cd45ro, separated by stimulation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5899E-7A28-A8DD-ACC0-E7F7B5B6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5824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BFECFF-EFD6-92E5-4BB0-E069CD97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Cd154 vs cd69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A25B556-3B1A-5C36-6E2B-94665FB03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324100"/>
            <a:ext cx="3657600" cy="2286000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A7F3E03-B5B0-AEFB-949F-AC08B280C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08" y="1324100"/>
            <a:ext cx="3657600" cy="2286000"/>
          </a:xfrm>
          <a:prstGeom prst="rect">
            <a:avLst/>
          </a:prstGeom>
        </p:spPr>
      </p:pic>
      <p:pic>
        <p:nvPicPr>
          <p:cNvPr id="10" name="Picture 9" descr="A diagram of a number of dots&#10;&#10;Description automatically generated">
            <a:extLst>
              <a:ext uri="{FF2B5EF4-FFF2-40B4-BE49-F238E27FC236}">
                <a16:creationId xmlns:a16="http://schemas.microsoft.com/office/drawing/2014/main" id="{1E5D4CDD-278B-D725-28A9-524C39703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1324100"/>
            <a:ext cx="36576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7FCA1D-95C1-C9E9-7173-663D75D81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752" y="3701378"/>
            <a:ext cx="4652495" cy="2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3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14AB8-CD29-63D4-50F0-F2AF9B04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Cd137 vs cd25</a:t>
            </a:r>
          </a:p>
        </p:txBody>
      </p:sp>
      <p:pic>
        <p:nvPicPr>
          <p:cNvPr id="6" name="Picture 5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5CE2B68-E682-BD24-A26B-5DD65F21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229096"/>
            <a:ext cx="3657600" cy="2286000"/>
          </a:xfrm>
          <a:prstGeom prst="rect">
            <a:avLst/>
          </a:prstGeom>
        </p:spPr>
      </p:pic>
      <p:pic>
        <p:nvPicPr>
          <p:cNvPr id="8" name="Picture 7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E86825A5-A686-0C46-9324-B208F38F6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29096"/>
            <a:ext cx="3657600" cy="2286000"/>
          </a:xfrm>
          <a:prstGeom prst="rect">
            <a:avLst/>
          </a:prstGeom>
        </p:spPr>
      </p:pic>
      <p:pic>
        <p:nvPicPr>
          <p:cNvPr id="10" name="Picture 9" descr="A group of colorful dots&#10;&#10;Description automatically generated">
            <a:extLst>
              <a:ext uri="{FF2B5EF4-FFF2-40B4-BE49-F238E27FC236}">
                <a16:creationId xmlns:a16="http://schemas.microsoft.com/office/drawing/2014/main" id="{6F5E9AF7-D0FC-87A1-0F42-A7996F4EC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29096"/>
            <a:ext cx="36576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950A9-C0C6-68EE-B8C6-E289E12F1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752" y="3701378"/>
            <a:ext cx="4652495" cy="2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9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9D92A2-F514-8CEB-631B-555F074D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Cd127 vs cd25</a:t>
            </a:r>
          </a:p>
        </p:txBody>
      </p:sp>
      <p:pic>
        <p:nvPicPr>
          <p:cNvPr id="6" name="Picture 5" descr="A screen shot of a diagram&#10;&#10;Description automatically generated">
            <a:extLst>
              <a:ext uri="{FF2B5EF4-FFF2-40B4-BE49-F238E27FC236}">
                <a16:creationId xmlns:a16="http://schemas.microsoft.com/office/drawing/2014/main" id="{6DBA732E-35AE-C75B-953E-32F2BC96A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6" y="1143000"/>
            <a:ext cx="3657600" cy="2286000"/>
          </a:xfrm>
          <a:prstGeom prst="rect">
            <a:avLst/>
          </a:prstGeom>
        </p:spPr>
      </p:pic>
      <p:pic>
        <p:nvPicPr>
          <p:cNvPr id="8" name="Picture 7" descr="A close-up of a chart&#10;&#10;Description automatically generated">
            <a:extLst>
              <a:ext uri="{FF2B5EF4-FFF2-40B4-BE49-F238E27FC236}">
                <a16:creationId xmlns:a16="http://schemas.microsoft.com/office/drawing/2014/main" id="{9B26E692-CC78-66AC-7781-91AAEDC8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4" y="1086592"/>
            <a:ext cx="3657600" cy="2286000"/>
          </a:xfrm>
          <a:prstGeom prst="rect">
            <a:avLst/>
          </a:prstGeom>
        </p:spPr>
      </p:pic>
      <p:pic>
        <p:nvPicPr>
          <p:cNvPr id="10" name="Picture 9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36B04452-209D-D521-DE11-3EF565CB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6592"/>
            <a:ext cx="36576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2E038-E5BF-83FE-18E4-1DB020256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752" y="3701378"/>
            <a:ext cx="4652495" cy="2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2399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67</TotalTime>
  <Words>140</Words>
  <Application>Microsoft Macintosh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MADE Outer Sans</vt:lpstr>
      <vt:lpstr>Title Slides</vt:lpstr>
      <vt:lpstr>Content Slides</vt:lpstr>
      <vt:lpstr>Divider Slides</vt:lpstr>
      <vt:lpstr>Cd8a/b+ cells</vt:lpstr>
      <vt:lpstr>Rnaseq clustering after CD8 removal</vt:lpstr>
      <vt:lpstr>Celltypist calling and p390 module expression</vt:lpstr>
      <vt:lpstr>CD45RA/Ro totalseq</vt:lpstr>
      <vt:lpstr>CD45RA vs CD45RO</vt:lpstr>
      <vt:lpstr>Cd45ra vs cd45ro, separated by stimulation</vt:lpstr>
      <vt:lpstr>Cd154 vs cd69</vt:lpstr>
      <vt:lpstr>Cd137 vs cd25</vt:lpstr>
      <vt:lpstr>Cd127 vs cd25</vt:lpstr>
      <vt:lpstr>Cd127 vs cd25, ungated</vt:lpstr>
      <vt:lpstr>proposed downsampling method: propensity score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</cp:revision>
  <dcterms:created xsi:type="dcterms:W3CDTF">2024-10-09T17:07:19Z</dcterms:created>
  <dcterms:modified xsi:type="dcterms:W3CDTF">2024-10-09T18:15:00Z</dcterms:modified>
</cp:coreProperties>
</file>